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57" d="100"/>
          <a:sy n="57" d="100"/>
        </p:scale>
        <p:origin x="42" y="1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gif>
</file>

<file path=ppt/media/image4.jpe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1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386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73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6645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337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232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842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34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9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736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934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06A56-2210-4684-91BE-CD5B4178C9BF}" type="datetimeFigureOut">
              <a:rPr lang="ko-KR" altLang="en-US" smtClean="0"/>
              <a:t>2020-05-19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08BB2-FB42-42E8-99BA-02C911255A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8184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24383" y="2505670"/>
            <a:ext cx="45432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rgbClr val="993366"/>
                </a:solidFill>
                <a:latin typeface="Forte" panose="03060902040502070203" pitchFamily="66" charset="0"/>
              </a:rPr>
              <a:t>Pic </a:t>
            </a:r>
            <a:r>
              <a:rPr lang="en-US" altLang="ko-KR" sz="54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Forte" panose="03060902040502070203" pitchFamily="66" charset="0"/>
              </a:rPr>
              <a:t>M</a:t>
            </a:r>
            <a:r>
              <a:rPr lang="en-US" altLang="ko-KR" sz="54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Forte" panose="03060902040502070203" pitchFamily="66" charset="0"/>
              </a:rPr>
              <a:t>asterpiece</a:t>
            </a:r>
            <a:endParaRPr lang="ko-KR" altLang="en-US" sz="5400" spc="-150" dirty="0">
              <a:ln>
                <a:solidFill>
                  <a:schemeClr val="bg2"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Forte" panose="03060902040502070203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2997" y="3472542"/>
            <a:ext cx="1326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조 </a:t>
            </a:r>
            <a:r>
              <a:rPr lang="ko-KR" altLang="en-US" sz="2000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오리쟁</a:t>
            </a:r>
            <a:endParaRPr lang="ko-KR" altLang="en-US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-174171" y="3429000"/>
            <a:ext cx="124822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249184" y="4352330"/>
            <a:ext cx="3693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고민정 </a:t>
            </a:r>
            <a:r>
              <a:rPr lang="ko-KR" altLang="en-US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김태완 문다영 박나은 </a:t>
            </a:r>
            <a:r>
              <a:rPr lang="ko-KR" altLang="en-US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신하선</a:t>
            </a:r>
            <a:endParaRPr lang="ko-KR" altLang="en-US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39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laude Monet: The Garden Paintings - Announcements - e-flux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3" b="7704"/>
          <a:stretch/>
        </p:blipFill>
        <p:spPr bwMode="auto">
          <a:xfrm>
            <a:off x="-199701" y="-43543"/>
            <a:ext cx="12391702" cy="701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-304800" y="-116114"/>
            <a:ext cx="12496800" cy="714102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3301003" y="3075057"/>
            <a:ext cx="55899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카메라 필터처럼 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사진에 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원하는 화가의 작품 스타일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입혀보자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146509" y="1255104"/>
            <a:ext cx="1898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&lt; Project Goal &gt;</a:t>
            </a:r>
            <a:endParaRPr lang="ko-KR" altLang="en-US" sz="2000" spc="-150" dirty="0">
              <a:ln>
                <a:solidFill>
                  <a:schemeClr val="bg2">
                    <a:alpha val="0"/>
                  </a:schemeClr>
                </a:solidFill>
              </a:ln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096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4739425" y="6593114"/>
            <a:ext cx="759771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739425" cy="6900726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096000" y="3013501"/>
            <a:ext cx="42995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내가 원하는 스타일을 적용하기 위해서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</a:p>
          <a:p>
            <a:r>
              <a:rPr lang="ko-KR" altLang="en-US" sz="28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무엇이 필요할까</a:t>
            </a:r>
            <a:r>
              <a:rPr lang="en-US" altLang="ko-KR" sz="28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28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155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048000" y="1057219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필요한 사진은 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가지</a:t>
            </a:r>
            <a:endParaRPr lang="en-US" altLang="ko-KR" sz="20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307" y="1819142"/>
            <a:ext cx="9680415" cy="380693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282193" y="5252318"/>
            <a:ext cx="26431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Content Image(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내 사진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) </a:t>
            </a:r>
            <a:endParaRPr lang="ko-KR" altLang="en-US" sz="2000" dirty="0"/>
          </a:p>
        </p:txBody>
      </p:sp>
      <p:sp>
        <p:nvSpPr>
          <p:cNvPr id="5" name="직사각형 4"/>
          <p:cNvSpPr/>
          <p:nvPr/>
        </p:nvSpPr>
        <p:spPr>
          <a:xfrm>
            <a:off x="4744155" y="5252318"/>
            <a:ext cx="27036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Style Image(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화가의 작품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)</a:t>
            </a:r>
            <a:endParaRPr lang="ko-KR" altLang="en-US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0" y="6593114"/>
            <a:ext cx="12337142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-2" y="495351"/>
            <a:ext cx="12192002" cy="400110"/>
          </a:xfrm>
          <a:prstGeom prst="rect">
            <a:avLst/>
          </a:prstGeom>
          <a:solidFill>
            <a:srgbClr val="FFC000">
              <a:alpha val="29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모델링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en-US" altLang="ko-KR" sz="20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730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0" y="65931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D7944E46-8F1E-493C-A88A-3F20CD24AB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2" t="-1839"/>
          <a:stretch/>
        </p:blipFill>
        <p:spPr bwMode="auto">
          <a:xfrm>
            <a:off x="1465005" y="1199593"/>
            <a:ext cx="10105793" cy="4708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3C94761-DB69-4585-91F5-847BD4FAA9D3}"/>
              </a:ext>
            </a:extLst>
          </p:cNvPr>
          <p:cNvSpPr txBox="1"/>
          <p:nvPr/>
        </p:nvSpPr>
        <p:spPr>
          <a:xfrm>
            <a:off x="245805" y="1818968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Content</a:t>
            </a:r>
            <a:r>
              <a:rPr lang="ko-KR" altLang="en-US" dirty="0"/>
              <a:t> </a:t>
            </a:r>
            <a:r>
              <a:rPr lang="en-US" altLang="ko-KR" dirty="0"/>
              <a:t>Image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3B252D0-0E16-4F02-AF54-48D835D316B0}"/>
              </a:ext>
            </a:extLst>
          </p:cNvPr>
          <p:cNvSpPr txBox="1"/>
          <p:nvPr/>
        </p:nvSpPr>
        <p:spPr>
          <a:xfrm>
            <a:off x="245805" y="4296697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Style Image</a:t>
            </a:r>
            <a:endParaRPr lang="ko-KR" altLang="en-US" dirty="0"/>
          </a:p>
        </p:txBody>
      </p:sp>
      <p:sp>
        <p:nvSpPr>
          <p:cNvPr id="4" name="왼쪽 중괄호 3">
            <a:extLst>
              <a:ext uri="{FF2B5EF4-FFF2-40B4-BE49-F238E27FC236}">
                <a16:creationId xmlns:a16="http://schemas.microsoft.com/office/drawing/2014/main" xmlns="" id="{EC23DE3C-D899-4E7F-A596-B2FAE2B2C757}"/>
              </a:ext>
            </a:extLst>
          </p:cNvPr>
          <p:cNvSpPr/>
          <p:nvPr/>
        </p:nvSpPr>
        <p:spPr>
          <a:xfrm rot="5400000">
            <a:off x="5850971" y="-2555609"/>
            <a:ext cx="475336" cy="748723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34ABAAA-03EB-4DAC-A948-80B55F951231}"/>
              </a:ext>
            </a:extLst>
          </p:cNvPr>
          <p:cNvSpPr txBox="1"/>
          <p:nvPr/>
        </p:nvSpPr>
        <p:spPr>
          <a:xfrm>
            <a:off x="2639961" y="314083"/>
            <a:ext cx="69120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CNN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의 일종인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VGG 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rgbClr val="C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을 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개 사용하여 특징을 추출</a:t>
            </a:r>
          </a:p>
        </p:txBody>
      </p:sp>
    </p:spTree>
    <p:extLst>
      <p:ext uri="{BB962C8B-B14F-4D97-AF65-F5344CB8AC3E}">
        <p14:creationId xmlns:p14="http://schemas.microsoft.com/office/powerpoint/2010/main" val="248768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atys_algoritm_eas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0087" y="246352"/>
            <a:ext cx="7458075" cy="6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직선 연결선 2"/>
          <p:cNvCxnSpPr/>
          <p:nvPr/>
        </p:nvCxnSpPr>
        <p:spPr>
          <a:xfrm>
            <a:off x="0" y="65931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268D05A7-4466-4147-B061-31CC838C6562}"/>
              </a:ext>
            </a:extLst>
          </p:cNvPr>
          <p:cNvSpPr/>
          <p:nvPr/>
        </p:nvSpPr>
        <p:spPr>
          <a:xfrm>
            <a:off x="2080687" y="938125"/>
            <a:ext cx="7981950" cy="1581147"/>
          </a:xfrm>
          <a:prstGeom prst="rect">
            <a:avLst/>
          </a:prstGeom>
          <a:noFill/>
          <a:ln w="47625">
            <a:solidFill>
              <a:srgbClr val="C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AD222DF4-0ED1-4F85-80E3-9B496861678A}"/>
              </a:ext>
            </a:extLst>
          </p:cNvPr>
          <p:cNvSpPr/>
          <p:nvPr/>
        </p:nvSpPr>
        <p:spPr>
          <a:xfrm>
            <a:off x="-38501" y="2562840"/>
            <a:ext cx="2488588" cy="400110"/>
          </a:xfrm>
          <a:prstGeom prst="rect">
            <a:avLst/>
          </a:prstGeom>
          <a:solidFill>
            <a:schemeClr val="bg2">
              <a:lumMod val="90000"/>
              <a:alpha val="54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1)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특징을 추출해서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C4FA1BF3-37BD-4380-8AF5-A238DE8E49B2}"/>
              </a:ext>
            </a:extLst>
          </p:cNvPr>
          <p:cNvSpPr/>
          <p:nvPr/>
        </p:nvSpPr>
        <p:spPr>
          <a:xfrm>
            <a:off x="8722" y="4829039"/>
            <a:ext cx="2441365" cy="400110"/>
          </a:xfrm>
          <a:prstGeom prst="rect">
            <a:avLst/>
          </a:prstGeom>
          <a:solidFill>
            <a:schemeClr val="bg2">
              <a:lumMod val="90000"/>
              <a:alpha val="54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3)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학습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E30B893-5448-4790-BBAA-D836074FC75D}"/>
              </a:ext>
            </a:extLst>
          </p:cNvPr>
          <p:cNvSpPr txBox="1"/>
          <p:nvPr/>
        </p:nvSpPr>
        <p:spPr>
          <a:xfrm>
            <a:off x="8332631" y="5645866"/>
            <a:ext cx="3859369" cy="707886"/>
          </a:xfrm>
          <a:prstGeom prst="rect">
            <a:avLst/>
          </a:prstGeom>
          <a:solidFill>
            <a:srgbClr val="FFC000">
              <a:alpha val="29000"/>
            </a:srgbClr>
          </a:solidFill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defRPr sz="2000" spc="-15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dirty="0" smtClean="0"/>
              <a:t>Fully connected </a:t>
            </a:r>
            <a:r>
              <a:rPr lang="ko-KR" altLang="en-US" dirty="0" smtClean="0"/>
              <a:t>시</a:t>
            </a:r>
            <a:endParaRPr lang="en-US" altLang="ko-KR" dirty="0"/>
          </a:p>
          <a:p>
            <a:r>
              <a:rPr lang="en-US" altLang="ko-KR" dirty="0"/>
              <a:t>Compile</a:t>
            </a:r>
            <a:r>
              <a:rPr lang="ko-KR" altLang="en-US" dirty="0"/>
              <a:t> 되는 </a:t>
            </a:r>
            <a:r>
              <a:rPr lang="en-US" altLang="ko-KR" dirty="0"/>
              <a:t>loss function </a:t>
            </a:r>
            <a:r>
              <a:rPr lang="ko-KR" altLang="en-US" dirty="0"/>
              <a:t>구조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5BF44031-9A8A-46C1-9100-57B068F4ABBC}"/>
              </a:ext>
            </a:extLst>
          </p:cNvPr>
          <p:cNvSpPr/>
          <p:nvPr/>
        </p:nvSpPr>
        <p:spPr>
          <a:xfrm>
            <a:off x="-18479" y="1047552"/>
            <a:ext cx="2099166" cy="400110"/>
          </a:xfrm>
          <a:prstGeom prst="rect">
            <a:avLst/>
          </a:prstGeom>
          <a:solidFill>
            <a:schemeClr val="bg2">
              <a:lumMod val="90000"/>
              <a:alpha val="54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2) Style loss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와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88CAB89E-6094-4A48-9B3E-04033AAC2913}"/>
              </a:ext>
            </a:extLst>
          </p:cNvPr>
          <p:cNvSpPr/>
          <p:nvPr/>
        </p:nvSpPr>
        <p:spPr>
          <a:xfrm>
            <a:off x="8695027" y="494447"/>
            <a:ext cx="3496973" cy="400110"/>
          </a:xfrm>
          <a:prstGeom prst="rect">
            <a:avLst/>
          </a:prstGeom>
          <a:solidFill>
            <a:schemeClr val="bg2">
              <a:lumMod val="90000"/>
              <a:alpha val="54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Content loss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를 최소화 하도록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958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2" y="495351"/>
            <a:ext cx="12192002" cy="400110"/>
          </a:xfrm>
          <a:prstGeom prst="rect">
            <a:avLst/>
          </a:prstGeom>
          <a:solidFill>
            <a:srgbClr val="FFC000">
              <a:alpha val="29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&lt; Difficulty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en-US" altLang="ko-KR" sz="20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561313" y="3115255"/>
            <a:ext cx="49920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새로운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Content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및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Style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이미지가 주어지면 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다시 </a:t>
            </a:r>
            <a:r>
              <a:rPr lang="ko-KR" altLang="en-US" sz="2000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학습해야함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시간이 </a:t>
            </a:r>
            <a:r>
              <a:rPr lang="ko-KR" altLang="en-US" sz="2000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오래걸림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80684" y="3180241"/>
            <a:ext cx="510731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형변환</a:t>
            </a:r>
            <a:endParaRPr lang="en-US" altLang="ko-KR" sz="20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(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Django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에서 요구하는 이미지 형식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과 </a:t>
            </a:r>
            <a:r>
              <a:rPr lang="en-US" altLang="ko-KR" sz="2000" b="1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Tensorflow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 </a:t>
            </a:r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모델에서 필요한 형식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이 불일치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216418" y="4473846"/>
            <a:ext cx="1849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 </a:t>
            </a:r>
            <a:r>
              <a:rPr lang="en-US" altLang="ko-KR" sz="24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solidFill>
                  <a:srgbClr val="C00000"/>
                </a:solidFill>
                <a:latin typeface="맑은 고딕" panose="020B0503020000020004" pitchFamily="50" charset="-127"/>
              </a:rPr>
              <a:t>base64 </a:t>
            </a:r>
            <a:r>
              <a:rPr lang="ko-KR" altLang="en-US" sz="24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사용</a:t>
            </a:r>
            <a:endParaRPr lang="ko-KR" altLang="en-US" sz="2400" b="1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679390" y="4719192"/>
            <a:ext cx="522514" cy="0"/>
          </a:xfrm>
          <a:prstGeom prst="straightConnector1">
            <a:avLst/>
          </a:prstGeom>
          <a:ln w="9207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1693904" y="2092359"/>
            <a:ext cx="2680877" cy="400110"/>
          </a:xfrm>
          <a:prstGeom prst="rect">
            <a:avLst/>
          </a:prstGeom>
          <a:solidFill>
            <a:schemeClr val="accent6">
              <a:lumMod val="60000"/>
              <a:lumOff val="40000"/>
              <a:alpha val="29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문제점 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7716902" y="2092359"/>
            <a:ext cx="2680877" cy="400110"/>
          </a:xfrm>
          <a:prstGeom prst="rect">
            <a:avLst/>
          </a:prstGeom>
          <a:solidFill>
            <a:schemeClr val="accent6">
              <a:lumMod val="60000"/>
              <a:lumOff val="40000"/>
              <a:alpha val="29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문제점 </a:t>
            </a:r>
            <a:r>
              <a:rPr lang="en-US" altLang="ko-KR" sz="20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837511" y="4161696"/>
            <a:ext cx="44396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altLang="ko-KR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4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GAN</a:t>
            </a:r>
            <a:r>
              <a:rPr lang="ko-KR" altLang="en-US" sz="2400" b="1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을 사용하면 보완가능</a:t>
            </a:r>
            <a:endParaRPr lang="en-US" altLang="ko-KR" sz="24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endParaRPr lang="en-US" altLang="ko-KR" sz="24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6561313" y="4684721"/>
            <a:ext cx="522514" cy="0"/>
          </a:xfrm>
          <a:prstGeom prst="straightConnector1">
            <a:avLst/>
          </a:prstGeom>
          <a:ln w="92075">
            <a:solidFill>
              <a:schemeClr val="tx1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0" y="65931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586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icasso GIF - Find &amp; Share on GIPH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4205"/>
            <a:ext cx="12192000" cy="5193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-2" y="495351"/>
            <a:ext cx="12192002" cy="400110"/>
          </a:xfrm>
          <a:prstGeom prst="rect">
            <a:avLst/>
          </a:prstGeom>
          <a:solidFill>
            <a:srgbClr val="FFC000">
              <a:alpha val="29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시연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en-US" altLang="ko-KR" sz="20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80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2" y="495351"/>
            <a:ext cx="12192002" cy="400110"/>
          </a:xfrm>
          <a:prstGeom prst="rect">
            <a:avLst/>
          </a:prstGeom>
          <a:solidFill>
            <a:srgbClr val="FFC000">
              <a:alpha val="29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&lt; 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개선할 점 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</a:rPr>
              <a:t>&gt;</a:t>
            </a:r>
            <a:endParaRPr lang="en-US" altLang="ko-KR" sz="2000" b="1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-379773" y="1364342"/>
            <a:ext cx="12922516" cy="4963888"/>
            <a:chOff x="1509485" y="2090057"/>
            <a:chExt cx="9144000" cy="3512457"/>
          </a:xfrm>
        </p:grpSpPr>
        <p:sp>
          <p:nvSpPr>
            <p:cNvPr id="4" name="타원 3"/>
            <p:cNvSpPr/>
            <p:nvPr/>
          </p:nvSpPr>
          <p:spPr>
            <a:xfrm>
              <a:off x="1509485" y="2090057"/>
              <a:ext cx="3512457" cy="351245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/>
            <p:cNvSpPr/>
            <p:nvPr/>
          </p:nvSpPr>
          <p:spPr>
            <a:xfrm>
              <a:off x="4339771" y="2090057"/>
              <a:ext cx="3512457" cy="3512457"/>
            </a:xfrm>
            <a:prstGeom prst="ellipse">
              <a:avLst/>
            </a:prstGeom>
            <a:solidFill>
              <a:srgbClr val="FFC00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/>
            <p:cNvSpPr/>
            <p:nvPr/>
          </p:nvSpPr>
          <p:spPr>
            <a:xfrm>
              <a:off x="7141028" y="2090057"/>
              <a:ext cx="3512457" cy="3512457"/>
            </a:xfrm>
            <a:prstGeom prst="ellipse">
              <a:avLst/>
            </a:prstGeom>
            <a:solidFill>
              <a:schemeClr val="accent5">
                <a:lumMod val="60000"/>
                <a:lumOff val="40000"/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476570" y="2423664"/>
            <a:ext cx="3251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A</a:t>
            </a:r>
          </a:p>
          <a:p>
            <a:pPr algn="ctr"/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GAN</a:t>
            </a:r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을 이용한 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Pre-trained</a:t>
            </a:r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 모델 구축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476397" y="2423664"/>
            <a:ext cx="3251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B</a:t>
            </a:r>
          </a:p>
          <a:p>
            <a:pPr algn="ctr"/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Style </a:t>
            </a:r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이미지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선택권 늘리기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(</a:t>
            </a:r>
            <a:r>
              <a:rPr lang="ko-KR" altLang="en-US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파일첨부까지</a:t>
            </a:r>
            <a:r>
              <a:rPr lang="en-US" altLang="ko-KR" sz="20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)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8435199" y="2423664"/>
            <a:ext cx="32512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C</a:t>
            </a:r>
          </a:p>
          <a:p>
            <a:pPr algn="ctr"/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학습 정도에 따라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ko-KR" altLang="en-US" sz="2400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중간 결과물을 보여주기</a:t>
            </a:r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endParaRPr lang="en-US" altLang="ko-KR" sz="2400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  <a:p>
            <a:pPr algn="ctr"/>
            <a:r>
              <a:rPr lang="en-US" altLang="ko-KR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(</a:t>
            </a:r>
            <a:r>
              <a:rPr lang="ko-KR" altLang="en-US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원하는 </a:t>
            </a:r>
            <a:r>
              <a:rPr lang="ko-KR" altLang="en-US" spc="-150" dirty="0" err="1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파라미터</a:t>
            </a:r>
            <a:r>
              <a:rPr lang="ko-KR" altLang="en-US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 정도를 사용자가 선택 할 수 있도록</a:t>
            </a:r>
            <a:r>
              <a:rPr lang="en-US" altLang="ko-KR" spc="-150" dirty="0">
                <a:ln>
                  <a:solidFill>
                    <a:schemeClr val="bg2">
                      <a:alpha val="0"/>
                    </a:schemeClr>
                  </a:solidFill>
                </a:ln>
                <a:latin typeface="맑은 고딕" panose="020B0503020000020004" pitchFamily="50" charset="-127"/>
              </a:rPr>
              <a:t>)</a:t>
            </a:r>
            <a:endParaRPr lang="ko-KR" altLang="en-US" spc="-150" dirty="0">
              <a:ln>
                <a:solidFill>
                  <a:schemeClr val="bg2">
                    <a:alpha val="0"/>
                  </a:schemeClr>
                </a:solidFill>
              </a:ln>
              <a:latin typeface="맑은 고딕" panose="020B0503020000020004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0" y="6593114"/>
            <a:ext cx="12192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304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169</Words>
  <Application>Microsoft Office PowerPoint</Application>
  <PresentationFormat>와이드스크린</PresentationFormat>
  <Paragraphs>49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Forte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student</cp:lastModifiedBy>
  <cp:revision>11</cp:revision>
  <dcterms:created xsi:type="dcterms:W3CDTF">2020-05-19T02:05:06Z</dcterms:created>
  <dcterms:modified xsi:type="dcterms:W3CDTF">2020-05-19T04:33:49Z</dcterms:modified>
</cp:coreProperties>
</file>

<file path=docProps/thumbnail.jpeg>
</file>